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3C355-AC56-1928-8683-645F4F825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C2EC57-F293-8E65-D7E2-95FC20AAC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D085C4-A72B-B0A3-7A77-8075EF70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195493-AB95-4696-C445-433C88C2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7BA164-3811-255E-DF18-A478C2F9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FA80F1-9B20-7667-2BB8-B31E4ADC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36F978-5B30-9B7D-8C24-FF564F339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438F72-1C16-B239-AAB4-FC736B39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3A02DD-D1F8-0342-BA0F-2053FAA0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18551A-45B0-42DD-2B28-390E84C6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7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495D05C-DAAC-8DC7-7D55-278E48FEC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D61AA7-A002-EED3-1654-79DA5F929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810D5F-9005-31C6-438D-A650C6CE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E10CF-5D13-2994-3E2A-1F622909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5C0D2B-7F3A-7E8A-0F65-F1C096A1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9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5D19A-99FC-9186-6F56-025EEA8E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D052E-DBDC-62B8-0ED9-B04EA9FD9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6CB732-2165-D635-CD67-BD0EF535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435BC0-2B99-98A3-A1C0-CCF3EE41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C882E7-DCC3-5B0D-CF14-D7182E0B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48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4662B-034A-BF5C-BCEB-405668CB0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247E5C-138F-50B4-24E5-3299B39E8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C2BEDF-62FD-BADE-816B-A17147DD3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233799-CEFD-C032-2E8A-88B82D27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10D2D-90AD-BB85-E1BE-E4B2C699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19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160394-5F05-C0D1-995F-12E172D1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5C2B16-C868-7F91-EF44-307DE7569E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B66F2D-7DEE-C5BA-9A7D-35F33815C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B42B43-FC91-4731-E6DE-6FA43114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972664-F8F6-019C-E106-E6A95468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EAB342-E5E7-F8EE-18CA-85A4E77E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53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54C47-C7C1-3641-2155-FE8A78B9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E0DB3D-2035-7003-7EA6-CA7891ED8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B28E0D-4B7A-30E0-C15E-666626A2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6C843E-A7A9-244D-BB9A-42E41FA3E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A5583C-E494-702D-CF52-13E7BDA8A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1E64EFF-3483-8A43-C35E-897190C8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EB1CBD-1AB7-9F92-FC94-E3A1CD26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DB2CF2B-8947-F5AB-05E8-D9267D11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78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9A1D64-F820-9461-E3AA-31EDE1C0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977D51-BA27-E666-0F3E-7A33A8A65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5BD9F8-39C7-4DF3-8893-46AC1919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C7151B-A310-94FA-2816-780E44C0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71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BA1F39-27FD-1216-6731-11078CBA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55FE5C-D332-3A19-0B37-59C41527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1F54FC-231B-0AE3-FB0C-9179B108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10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A17FF3-1984-DA4F-80A4-7F0E6EA3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FED314-0B03-4687-436A-9F0E5DB6E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99A8D7-90C7-86FE-D6D6-3DBC4158D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E341D3-FDCA-B1B4-687F-F3778BF8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345E10-89C4-1981-2507-4C6A1B280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AA646B-7F00-026D-F641-3559389B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14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B72AB-2DF7-A692-8077-2CF05F802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564E72-674F-B93F-56BE-4F320D5C2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392F25-E11A-4207-D3E5-624C48A12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61CE8D-A5CF-777D-355A-8301ABF7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87E9E3-49C8-1201-1534-E3A4C530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0125DB-ED9E-88F9-783D-245C3C0C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35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9EFD4C-9BEF-83D2-05EE-049299DF5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13A181-8AD1-DF81-7FC0-68F6084EC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9038BF-428C-F40F-F3C0-84C8AE723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458D7-864B-4E49-8BE2-C06B56981FF2}" type="datetimeFigureOut">
              <a:rPr kumimoji="1" lang="ja-JP" altLang="en-US" smtClean="0"/>
              <a:t>2022/10/16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4A7848-487E-2E8E-DBF8-77A0A7883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AB0D53-F18E-C031-CCF8-B6EFD616D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E5F5-C1DB-4C63-B91F-783CCB953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4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F6592AA-7820-EE53-1E94-224AE8DF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D8774AFC-794B-EA0F-A354-5389FBB82F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pic>
        <p:nvPicPr>
          <p:cNvPr id="10" name="コンテンツ プレースホルダー 9">
            <a:extLst>
              <a:ext uri="{FF2B5EF4-FFF2-40B4-BE49-F238E27FC236}">
                <a16:creationId xmlns:a16="http://schemas.microsoft.com/office/drawing/2014/main" id="{76F90D51-F0D4-2065-A635-4D063203BC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81668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岡本 育雄</dc:creator>
  <cp:lastModifiedBy>岡本 育雄</cp:lastModifiedBy>
  <cp:revision>1</cp:revision>
  <dcterms:created xsi:type="dcterms:W3CDTF">2022-10-16T05:38:09Z</dcterms:created>
  <dcterms:modified xsi:type="dcterms:W3CDTF">2022-10-16T05:38:45Z</dcterms:modified>
</cp:coreProperties>
</file>